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517" y="5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EE87-82A2-493B-839A-28E53E4633C1}" type="datetimeFigureOut">
              <a:rPr kumimoji="1" lang="ja-JP" altLang="en-US" smtClean="0"/>
              <a:t>2021/4/11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80BE-E401-454F-86C4-E85100709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807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EE87-82A2-493B-839A-28E53E4633C1}" type="datetimeFigureOut">
              <a:rPr kumimoji="1" lang="ja-JP" altLang="en-US" smtClean="0"/>
              <a:t>2021/4/11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80BE-E401-454F-86C4-E85100709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33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EE87-82A2-493B-839A-28E53E4633C1}" type="datetimeFigureOut">
              <a:rPr kumimoji="1" lang="ja-JP" altLang="en-US" smtClean="0"/>
              <a:t>2021/4/11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80BE-E401-454F-86C4-E85100709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EE87-82A2-493B-839A-28E53E4633C1}" type="datetimeFigureOut">
              <a:rPr kumimoji="1" lang="ja-JP" altLang="en-US" smtClean="0"/>
              <a:t>2021/4/11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80BE-E401-454F-86C4-E85100709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203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EE87-82A2-493B-839A-28E53E4633C1}" type="datetimeFigureOut">
              <a:rPr kumimoji="1" lang="ja-JP" altLang="en-US" smtClean="0"/>
              <a:t>2021/4/11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80BE-E401-454F-86C4-E85100709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000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EE87-82A2-493B-839A-28E53E4633C1}" type="datetimeFigureOut">
              <a:rPr kumimoji="1" lang="ja-JP" altLang="en-US" smtClean="0"/>
              <a:t>2021/4/11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80BE-E401-454F-86C4-E85100709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065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EE87-82A2-493B-839A-28E53E4633C1}" type="datetimeFigureOut">
              <a:rPr kumimoji="1" lang="ja-JP" altLang="en-US" smtClean="0"/>
              <a:t>2021/4/11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80BE-E401-454F-86C4-E85100709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99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EE87-82A2-493B-839A-28E53E4633C1}" type="datetimeFigureOut">
              <a:rPr kumimoji="1" lang="ja-JP" altLang="en-US" smtClean="0"/>
              <a:t>2021/4/11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80BE-E401-454F-86C4-E85100709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745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EE87-82A2-493B-839A-28E53E4633C1}" type="datetimeFigureOut">
              <a:rPr kumimoji="1" lang="ja-JP" altLang="en-US" smtClean="0"/>
              <a:t>2021/4/11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80BE-E401-454F-86C4-E85100709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92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EE87-82A2-493B-839A-28E53E4633C1}" type="datetimeFigureOut">
              <a:rPr kumimoji="1" lang="ja-JP" altLang="en-US" smtClean="0"/>
              <a:t>2021/4/11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80BE-E401-454F-86C4-E85100709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072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3EE87-82A2-493B-839A-28E53E4633C1}" type="datetimeFigureOut">
              <a:rPr kumimoji="1" lang="ja-JP" altLang="en-US" smtClean="0"/>
              <a:t>2021/4/11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80BE-E401-454F-86C4-E85100709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032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3EE87-82A2-493B-839A-28E53E4633C1}" type="datetimeFigureOut">
              <a:rPr kumimoji="1" lang="ja-JP" altLang="en-US" smtClean="0"/>
              <a:t>2021/4/11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280BE-E401-454F-86C4-E85100709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05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7" y="110066"/>
            <a:ext cx="6810873" cy="9685867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4154311" y="1840088"/>
            <a:ext cx="1478844" cy="2483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128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船井総合研究所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ANRI TERADA</dc:creator>
  <cp:lastModifiedBy>ANRI TERADA</cp:lastModifiedBy>
  <cp:revision>1</cp:revision>
  <dcterms:created xsi:type="dcterms:W3CDTF">2021-04-11T12:30:48Z</dcterms:created>
  <dcterms:modified xsi:type="dcterms:W3CDTF">2021-04-11T12:32:04Z</dcterms:modified>
</cp:coreProperties>
</file>