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1517" y="5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3EE87-82A2-493B-839A-28E53E4633C1}" type="datetimeFigureOut">
              <a:rPr kumimoji="1" lang="ja-JP" altLang="en-US" smtClean="0"/>
              <a:t>2021/4/11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80BE-E401-454F-86C4-E85100709A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3807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3EE87-82A2-493B-839A-28E53E4633C1}" type="datetimeFigureOut">
              <a:rPr kumimoji="1" lang="ja-JP" altLang="en-US" smtClean="0"/>
              <a:t>2021/4/11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80BE-E401-454F-86C4-E85100709A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9338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3EE87-82A2-493B-839A-28E53E4633C1}" type="datetimeFigureOut">
              <a:rPr kumimoji="1" lang="ja-JP" altLang="en-US" smtClean="0"/>
              <a:t>2021/4/11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80BE-E401-454F-86C4-E85100709A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8893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3EE87-82A2-493B-839A-28E53E4633C1}" type="datetimeFigureOut">
              <a:rPr kumimoji="1" lang="ja-JP" altLang="en-US" smtClean="0"/>
              <a:t>2021/4/11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80BE-E401-454F-86C4-E85100709A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9203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3EE87-82A2-493B-839A-28E53E4633C1}" type="datetimeFigureOut">
              <a:rPr kumimoji="1" lang="ja-JP" altLang="en-US" smtClean="0"/>
              <a:t>2021/4/11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80BE-E401-454F-86C4-E85100709A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8000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3EE87-82A2-493B-839A-28E53E4633C1}" type="datetimeFigureOut">
              <a:rPr kumimoji="1" lang="ja-JP" altLang="en-US" smtClean="0"/>
              <a:t>2021/4/11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80BE-E401-454F-86C4-E85100709A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2065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3EE87-82A2-493B-839A-28E53E4633C1}" type="datetimeFigureOut">
              <a:rPr kumimoji="1" lang="ja-JP" altLang="en-US" smtClean="0"/>
              <a:t>2021/4/11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80BE-E401-454F-86C4-E85100709A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599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3EE87-82A2-493B-839A-28E53E4633C1}" type="datetimeFigureOut">
              <a:rPr kumimoji="1" lang="ja-JP" altLang="en-US" smtClean="0"/>
              <a:t>2021/4/11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80BE-E401-454F-86C4-E85100709A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745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3EE87-82A2-493B-839A-28E53E4633C1}" type="datetimeFigureOut">
              <a:rPr kumimoji="1" lang="ja-JP" altLang="en-US" smtClean="0"/>
              <a:t>2021/4/11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80BE-E401-454F-86C4-E85100709A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9923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3EE87-82A2-493B-839A-28E53E4633C1}" type="datetimeFigureOut">
              <a:rPr kumimoji="1" lang="ja-JP" altLang="en-US" smtClean="0"/>
              <a:t>2021/4/11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80BE-E401-454F-86C4-E85100709A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1072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3EE87-82A2-493B-839A-28E53E4633C1}" type="datetimeFigureOut">
              <a:rPr kumimoji="1" lang="ja-JP" altLang="en-US" smtClean="0"/>
              <a:t>2021/4/11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80BE-E401-454F-86C4-E85100709A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9032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3EE87-82A2-493B-839A-28E53E4633C1}" type="datetimeFigureOut">
              <a:rPr kumimoji="1" lang="ja-JP" altLang="en-US" smtClean="0"/>
              <a:t>2021/4/11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280BE-E401-454F-86C4-E85100709A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2059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27" y="110066"/>
            <a:ext cx="6810873" cy="9685867"/>
          </a:xfrm>
          <a:prstGeom prst="rect">
            <a:avLst/>
          </a:prstGeom>
        </p:spPr>
      </p:pic>
      <p:sp>
        <p:nvSpPr>
          <p:cNvPr id="5" name="正方形/長方形 4"/>
          <p:cNvSpPr/>
          <p:nvPr/>
        </p:nvSpPr>
        <p:spPr>
          <a:xfrm>
            <a:off x="4154311" y="1840088"/>
            <a:ext cx="1478844" cy="24835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01280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A4 210 x 297 mm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船井総合研究所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ANRI TERADA</dc:creator>
  <cp:lastModifiedBy>ANRI TERADA</cp:lastModifiedBy>
  <cp:revision>1</cp:revision>
  <dcterms:created xsi:type="dcterms:W3CDTF">2021-04-11T12:30:48Z</dcterms:created>
  <dcterms:modified xsi:type="dcterms:W3CDTF">2021-04-11T12:32:04Z</dcterms:modified>
</cp:coreProperties>
</file>